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7D6E-3337-1A6A-F6B4-E17F826FB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05A0E-D300-4C9A-5675-C07265711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B33F5-ED88-479B-25D6-7F7D3F7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7667-B28C-4D3F-B3B6-B73C11CE784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51A41-0837-7628-D450-981FA3B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42D7F-E311-55C3-E0A4-F6639BDD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F390-A0ED-4B5D-8239-B8E0192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4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D4E9-DE95-7133-E658-F4E84442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16F11-6C39-734C-5190-77D70C57A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E5405-84E8-9269-C826-EDC902D9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7667-B28C-4D3F-B3B6-B73C11CE784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87DAA-E794-1731-5A09-42C9C78E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0F7AB-7423-F511-9FA5-ECC10E9F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F390-A0ED-4B5D-8239-B8E0192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5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C820B-8B84-009E-B4D9-AB74D1296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4BAFE-C6B4-F260-AB59-6C181FA24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C532B-7C6B-4B04-34CB-3F4BE800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7667-B28C-4D3F-B3B6-B73C11CE784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EA32A-0FD7-C615-83E8-75B8B2BA8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85955-B30F-B0AE-759F-7C3BCEB0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F390-A0ED-4B5D-8239-B8E0192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6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12FBF-CD8F-EDB5-BA72-FA4CDADE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B2985-B150-0F68-1F98-5E5365C0C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36950-0FEE-8ADD-EE58-A3F2365D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7667-B28C-4D3F-B3B6-B73C11CE784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FE41C-E52A-1F85-A87B-0E5CCEC2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A5939-5E4A-1CB6-E6C5-3B8942B7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F390-A0ED-4B5D-8239-B8E0192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5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1CABA-B006-C0DD-1898-D553C512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EBA89-9E09-81DE-5112-E2F10D423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FDD42-358D-1A0F-5E62-A1558BD6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7667-B28C-4D3F-B3B6-B73C11CE784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A95C2-8EC8-B883-F2F2-128BA730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77CC7-7500-B00A-A6AA-F3403509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F390-A0ED-4B5D-8239-B8E0192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D453-6CA9-3CAC-7F75-F3671B35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8B104-053B-35C8-36DE-AE1A79983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6D809-FDAC-BF84-1F65-FB3259552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53A05-C407-2D7C-2C0D-9D537CC24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7667-B28C-4D3F-B3B6-B73C11CE784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DDA44-5710-F295-0F20-FA9BFC68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75015-93D7-E512-34B3-56182B79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F390-A0ED-4B5D-8239-B8E0192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0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161CD-5593-7410-37CB-D0EDF08E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BECF3-8BE5-A082-1FA2-DA5598286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8649A-7F50-CDB2-AC1C-E7B11FE5F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79FDD-13C1-F1F8-69A8-C23A8ECA1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57BB7D-B06E-351A-C1F6-905E02A3A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BB218-E24B-FFF9-8AF4-75D680CF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7667-B28C-4D3F-B3B6-B73C11CE784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3E44B-98CA-85D3-FD3A-0F23FA5D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20DC0C-0E54-27C3-30A3-66DB700E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F390-A0ED-4B5D-8239-B8E0192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2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B65E-C2C9-78AF-2DE4-7D0447D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8233F-2A96-4BBF-0216-B8328E54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7667-B28C-4D3F-B3B6-B73C11CE784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EAC9C-E0F7-736D-F8B3-57370A98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51C26-BC8D-C862-8681-FCFEAC7E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F390-A0ED-4B5D-8239-B8E0192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A30A3-479C-BFBD-4833-9022626A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7667-B28C-4D3F-B3B6-B73C11CE784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31EBF-5BE4-1C6A-8ADB-3A4122876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F7C29-A474-D094-61D7-148DB084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F390-A0ED-4B5D-8239-B8E0192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8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83F3-AE2E-5ECB-749E-8959B749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F4D31-9444-3537-5022-38B8ACFEB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0A9C-71D3-4385-95CD-D47F418F6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03502-1E39-63E9-9AA9-D17A9C5A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7667-B28C-4D3F-B3B6-B73C11CE784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48699-792D-4F9C-E568-8BD6248E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C5645-9E93-D79E-67E6-BCCF324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F390-A0ED-4B5D-8239-B8E0192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0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3151E-46E6-BE7A-2224-7FC8811B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714B68-12BB-0AD1-4977-DFD51161C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40E4C-A060-FB52-9563-C7F05C834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32D0A-E237-BA76-7EE1-08A2AB6D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7667-B28C-4D3F-B3B6-B73C11CE784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DCCDA-7AE5-C4F9-525E-45FC7A9C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F825A-107F-FA7A-D2CD-69CE16AE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F390-A0ED-4B5D-8239-B8E0192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59D2D-5C5D-9CBA-6A0B-9F688FE6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48671-EFF8-BCFB-D0D3-854FCEAFC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DDC09-E708-3492-938A-515A05FA0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E77667-B28C-4D3F-B3B6-B73C11CE784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3B791-4E02-F7C4-A4BB-AF76E8DA7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3E00E-835C-230E-5A13-296F5AEE6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EBF390-A0ED-4B5D-8239-B8E0192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8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F70D3-D48C-871E-C095-445B22727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7" r="-1" b="44450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00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Meiryo</vt:lpstr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Holly Pelkey</dc:creator>
  <cp:lastModifiedBy>Holly Pelkey</cp:lastModifiedBy>
  <cp:revision>1</cp:revision>
  <dcterms:created xsi:type="dcterms:W3CDTF">2024-07-12T19:15:53Z</dcterms:created>
  <dcterms:modified xsi:type="dcterms:W3CDTF">2024-07-12T19:19:37Z</dcterms:modified>
</cp:coreProperties>
</file>