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9F4B-95CA-05FC-4906-792E337C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32AD-0113-2E53-9903-F4EE7AF8C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6883-7037-FF96-8912-D2A973BD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5D13-B1CB-5416-B02A-AED27381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C2F5-2EED-9F37-F186-CC156D42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E514-234D-7DB6-75C5-5ED71741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E95CE-F9F2-3B4F-918E-B986879B4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E82B-4370-B092-A40D-E2009249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27C33-8B0C-9310-268C-9069284E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9A29-29A3-924F-3DC4-365E0EFE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EA178-05C5-F86B-EEE3-4ECD6E295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425FC-39E7-73E8-ABF1-38775F52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6021B-D196-BB7C-B15E-DFD2A2DC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12BA-69FF-424D-37D8-0CC865F2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4030-293E-68FD-E0A9-2C586B54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08C5-F516-7563-EF4D-2295EF07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EA89-FC65-D5BD-A083-60093C5A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0026-0C47-2822-C8C8-0B20815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2F6B-94FA-2FC3-4F2C-39FE7D31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A787-01A1-1551-15A2-E105B1F6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F454-909D-6DFB-ADE8-FD2582A4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44C38-6143-9CFB-0AE7-A42B1E0B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F245-EAFA-80B1-10DA-EDD3724F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C35D-519B-A9A3-B8DE-DB376843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0630-79C4-6F3E-D52D-0D88C6C3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5667-5235-4743-04C9-FE33A0AA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3243-6A35-A044-74EA-FAC0C07A0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8810E-B781-B710-35AF-555A344F6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EA0EA-8FD7-5B2A-D348-6C28DAA9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BA918-4975-18E8-F1C0-5B28195D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A1A15-6EF8-597A-AE67-8F2C5FF5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D034-AAAD-7B82-E0ED-DBBDE239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6B31F-4F62-47F7-7C5C-590BA97B9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0093D-FCB7-297E-0D7D-E13D7014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2FE20-DC6A-E5D4-1F41-1ABBE0E53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5FDCE-4C3B-AC8E-DD3D-A1DD09F15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B39D9-8C3B-B010-5E4B-778EFE72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51C25-AE68-23F0-C97D-12E24082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E4B3B-3710-0E2D-E2F4-AB547995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BCE7-9CB1-6C10-D916-6E45E886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30A8E-7644-2293-2744-0C81F52F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04D06-7567-BF17-B343-D7C1BC0A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6EC6B-7AA7-C792-203E-C37D5D4D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761EE-CC2A-AE1E-C0D3-7DC3DECC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3C62C-967C-4C82-4B88-49E36234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7C1BD-8F63-36A5-572F-885E3E87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0BCF-DD7A-D2AC-8A1D-003296B6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5956-2D39-4C68-0A55-58060B23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78442-6D47-C2E7-4983-822CBC84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45155-7D11-6702-18AB-E1D3A78F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475D9-998D-A519-6E08-95EFB341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973A6-1381-BDB3-2912-7FE4F1A2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EE0C-CEC1-1EB5-A823-B621FDC4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D7A6D-81CA-BB69-3D58-2ADFC8A52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3B65F-7DB7-86D7-E5EC-F3A864310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C31C-075B-EAA8-2B0A-C208BE75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10DCC-1AEF-3321-922B-91AD88E0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65A1F-E9BB-9394-B3DC-EC64981E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DA2F9-8FB9-35EC-0342-B79E03FE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133E-5A75-F125-4D8E-36F259DC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944F-39D8-0EC8-E6D1-42DC6311C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30064-3D25-4069-8A23-508797829DD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2F16A-8F8C-9335-4EBE-080A1766D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DB2CB-B5B8-28F3-53DD-3BA14A89F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462D6-F9A3-4C02-998F-2E71628F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27611-C73C-EDD3-F6F4-B9567BD41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25" b="13112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261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Holly Pelkey</dc:creator>
  <cp:lastModifiedBy>Holly Pelkey</cp:lastModifiedBy>
  <cp:revision>1</cp:revision>
  <dcterms:created xsi:type="dcterms:W3CDTF">2024-07-12T19:46:37Z</dcterms:created>
  <dcterms:modified xsi:type="dcterms:W3CDTF">2024-07-12T19:48:57Z</dcterms:modified>
</cp:coreProperties>
</file>